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8" r:id="rId2"/>
  </p:sldIdLst>
  <p:sldSz cx="9906000" cy="6858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4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D253-DBCC-448A-AAC3-0A9ECB81668E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166-DCB5-4D74-8C36-8CAA9C6C8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05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D253-DBCC-448A-AAC3-0A9ECB81668E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166-DCB5-4D74-8C36-8CAA9C6C8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45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D253-DBCC-448A-AAC3-0A9ECB81668E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166-DCB5-4D74-8C36-8CAA9C6C8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05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D253-DBCC-448A-AAC3-0A9ECB81668E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166-DCB5-4D74-8C36-8CAA9C6C8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0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D253-DBCC-448A-AAC3-0A9ECB81668E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166-DCB5-4D74-8C36-8CAA9C6C8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39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D253-DBCC-448A-AAC3-0A9ECB81668E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166-DCB5-4D74-8C36-8CAA9C6C8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564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D253-DBCC-448A-AAC3-0A9ECB81668E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166-DCB5-4D74-8C36-8CAA9C6C8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971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D253-DBCC-448A-AAC3-0A9ECB81668E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166-DCB5-4D74-8C36-8CAA9C6C8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84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D253-DBCC-448A-AAC3-0A9ECB81668E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166-DCB5-4D74-8C36-8CAA9C6C8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981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D253-DBCC-448A-AAC3-0A9ECB81668E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166-DCB5-4D74-8C36-8CAA9C6C8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171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D253-DBCC-448A-AAC3-0A9ECB81668E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C166-DCB5-4D74-8C36-8CAA9C6C8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33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6D253-DBCC-448A-AAC3-0A9ECB81668E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BC166-DCB5-4D74-8C36-8CAA9C6C85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5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B9605B3-67FB-179D-04F5-CD5CD38CF7E2}"/>
              </a:ext>
            </a:extLst>
          </p:cNvPr>
          <p:cNvSpPr txBox="1"/>
          <p:nvPr/>
        </p:nvSpPr>
        <p:spPr>
          <a:xfrm>
            <a:off x="461555" y="931818"/>
            <a:ext cx="8856616" cy="11079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600" b="1" dirty="0"/>
              <a:t>施設開設のお知らせ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4AE89C5-E72D-64BB-D6FB-CB7DB8F08327}"/>
              </a:ext>
            </a:extLst>
          </p:cNvPr>
          <p:cNvSpPr txBox="1"/>
          <p:nvPr/>
        </p:nvSpPr>
        <p:spPr>
          <a:xfrm>
            <a:off x="927463" y="2586446"/>
            <a:ext cx="7924800" cy="258532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開設の準備が整いましたので、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　</a:t>
            </a:r>
            <a:r>
              <a:rPr kumimoji="1" lang="ja-JP" altLang="en-US" sz="4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　１６　日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開設いたします。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1F6C57-6705-3448-955B-47CAF7E58EF1}"/>
              </a:ext>
            </a:extLst>
          </p:cNvPr>
          <p:cNvSpPr txBox="1"/>
          <p:nvPr/>
        </p:nvSpPr>
        <p:spPr>
          <a:xfrm>
            <a:off x="2865121" y="5303520"/>
            <a:ext cx="63137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NPO</a:t>
            </a:r>
            <a:r>
              <a:rPr kumimoji="1"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法人　恵庭市スポーツ協会</a:t>
            </a:r>
            <a:endParaRPr kumimoji="1"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/>
            <a:r>
              <a:rPr kumimoji="1"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連絡先：２１－９９００</a:t>
            </a:r>
          </a:p>
        </p:txBody>
      </p:sp>
    </p:spTree>
    <p:extLst>
      <p:ext uri="{BB962C8B-B14F-4D97-AF65-F5344CB8AC3E}">
        <p14:creationId xmlns:p14="http://schemas.microsoft.com/office/powerpoint/2010/main" val="1183337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</TotalTime>
  <Words>26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taikyo07</dc:creator>
  <cp:lastModifiedBy>ESP004</cp:lastModifiedBy>
  <cp:revision>47</cp:revision>
  <cp:lastPrinted>2024-04-15T02:48:25Z</cp:lastPrinted>
  <dcterms:created xsi:type="dcterms:W3CDTF">2023-02-10T04:07:10Z</dcterms:created>
  <dcterms:modified xsi:type="dcterms:W3CDTF">2024-04-15T02:50:44Z</dcterms:modified>
</cp:coreProperties>
</file>